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7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2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BDBB-D376-4BA4-BD6A-F37890FC958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D7A5-2006-4F35-AF0D-5047563F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Экспериментирование с воздухом : </a:t>
            </a:r>
            <a:r>
              <a:rPr lang="ru-RU" sz="3600" b="1" dirty="0" smtClean="0"/>
              <a:t>«Мы докажем, что воздух существует»</a:t>
            </a:r>
            <a:endParaRPr lang="ru-RU" sz="3600" b="1" dirty="0"/>
          </a:p>
        </p:txBody>
      </p:sp>
      <p:pic>
        <p:nvPicPr>
          <p:cNvPr id="4" name="Содержимое 3" descr="DSC033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7627" y="4107636"/>
            <a:ext cx="3357586" cy="2518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1340768"/>
            <a:ext cx="3333741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DSC03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4167182" cy="3125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929190" y="1500174"/>
            <a:ext cx="371477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Воздух – это-то, чем дышим.</a:t>
            </a:r>
            <a:br>
              <a:rPr lang="ru-RU" sz="2000" b="1" i="1" dirty="0" smtClean="0"/>
            </a:br>
            <a:r>
              <a:rPr lang="ru-RU" sz="2000" b="1" i="1" dirty="0" smtClean="0"/>
              <a:t>Через воздух звук мы слышим.</a:t>
            </a:r>
            <a:br>
              <a:rPr lang="ru-RU" sz="2000" b="1" i="1" dirty="0" smtClean="0"/>
            </a:br>
            <a:r>
              <a:rPr lang="ru-RU" sz="2000" b="1" i="1" dirty="0" smtClean="0"/>
              <a:t>В воздух, в небо и в полет</a:t>
            </a:r>
            <a:br>
              <a:rPr lang="ru-RU" sz="2000" b="1" i="1" dirty="0" smtClean="0"/>
            </a:br>
            <a:r>
              <a:rPr lang="ru-RU" sz="2000" b="1" i="1" dirty="0" smtClean="0"/>
              <a:t>Улетает самолёт.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0452749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Экспериментальная деятельность на тему : </a:t>
            </a:r>
            <a:r>
              <a:rPr lang="ru-RU" sz="2800" b="1" dirty="0" smtClean="0"/>
              <a:t>земля, воздух, вода, огонь.</a:t>
            </a:r>
            <a:endParaRPr lang="ru-RU" sz="2800" b="1" dirty="0"/>
          </a:p>
        </p:txBody>
      </p:sp>
      <p:pic>
        <p:nvPicPr>
          <p:cNvPr id="6" name="Содержимое 5" descr="IMG_52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50141"/>
            <a:ext cx="3881464" cy="2750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285860"/>
            <a:ext cx="3857620" cy="27503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5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875463"/>
            <a:ext cx="4286280" cy="2982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745881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Опыт с луком</a:t>
            </a:r>
            <a:endParaRPr lang="ru-RU" dirty="0"/>
          </a:p>
        </p:txBody>
      </p:sp>
      <p:pic>
        <p:nvPicPr>
          <p:cNvPr id="6" name="Содержимое 5" descr="DSC033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5939366" cy="445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2000264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Это всё – эксперименты –</a:t>
            </a:r>
            <a:br>
              <a:rPr lang="ru-RU" sz="2000" b="1" i="1" dirty="0" smtClean="0"/>
            </a:br>
            <a:r>
              <a:rPr lang="ru-RU" sz="2000" b="1" i="1" dirty="0" smtClean="0"/>
              <a:t>Интересные моменты!</a:t>
            </a:r>
            <a:br>
              <a:rPr lang="ru-RU" sz="2000" b="1" i="1" dirty="0" smtClean="0"/>
            </a:br>
            <a:r>
              <a:rPr lang="ru-RU" sz="2000" b="1" i="1" dirty="0" smtClean="0"/>
              <a:t>Всё, всё, всё хотим узнать!</a:t>
            </a:r>
            <a:br>
              <a:rPr lang="ru-RU" sz="2000" b="1" i="1" dirty="0" smtClean="0"/>
            </a:br>
            <a:r>
              <a:rPr lang="ru-RU" sz="2000" b="1" i="1" dirty="0" smtClean="0"/>
              <a:t>Нужно всё зарисовать!</a:t>
            </a:r>
            <a:br>
              <a:rPr lang="ru-RU" sz="2000" b="1" i="1" dirty="0" smtClean="0"/>
            </a:br>
            <a:r>
              <a:rPr lang="ru-RU" sz="2000" b="1" i="1" dirty="0" smtClean="0"/>
              <a:t>Как наш опыт получился,</a:t>
            </a:r>
            <a:br>
              <a:rPr lang="ru-RU" sz="2000" b="1" i="1" dirty="0" smtClean="0"/>
            </a:br>
            <a:r>
              <a:rPr lang="ru-RU" sz="2000" b="1" i="1" dirty="0" smtClean="0"/>
              <a:t>Сколько времени он длился?</a:t>
            </a:r>
            <a:br>
              <a:rPr lang="ru-RU" sz="2000" b="1" i="1" dirty="0" smtClean="0"/>
            </a:br>
            <a:r>
              <a:rPr lang="ru-RU" sz="2000" b="1" i="1" dirty="0" smtClean="0"/>
              <a:t>Удивляемся всему:</a:t>
            </a:r>
            <a:br>
              <a:rPr lang="ru-RU" sz="2000" b="1" i="1" dirty="0" smtClean="0"/>
            </a:br>
            <a:r>
              <a:rPr lang="ru-RU" sz="2000" b="1" i="1" dirty="0" smtClean="0"/>
              <a:t>Как? Зачем? И почему?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70014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583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Опыты</a:t>
            </a:r>
            <a:endParaRPr lang="ru-RU" b="1" dirty="0"/>
          </a:p>
        </p:txBody>
      </p:sp>
      <p:pic>
        <p:nvPicPr>
          <p:cNvPr id="4" name="Содержимое 3" descr="DSC033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93017"/>
            <a:ext cx="3231623" cy="24237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92994"/>
            <a:ext cx="3214710" cy="24110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928926" y="857232"/>
            <a:ext cx="378621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Опыт: </a:t>
            </a:r>
            <a:r>
              <a:rPr lang="ru-RU" sz="2400" b="1" dirty="0" smtClean="0"/>
              <a:t>Исчезающий мелок</a:t>
            </a:r>
            <a:endParaRPr lang="ru-RU" sz="2400" b="1" dirty="0"/>
          </a:p>
        </p:txBody>
      </p:sp>
      <p:pic>
        <p:nvPicPr>
          <p:cNvPr id="7" name="Рисунок 6" descr="DSC03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339834"/>
            <a:ext cx="3071834" cy="23038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42910" y="3857628"/>
            <a:ext cx="25717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Опыт: </a:t>
            </a:r>
            <a:r>
              <a:rPr lang="ru-RU" sz="2000" b="1" dirty="0" smtClean="0"/>
              <a:t>«Лава-лампа»</a:t>
            </a:r>
            <a:endParaRPr lang="ru-RU" sz="2000" b="1" dirty="0"/>
          </a:p>
        </p:txBody>
      </p:sp>
      <p:pic>
        <p:nvPicPr>
          <p:cNvPr id="9" name="Рисунок 8" descr="DSC034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379126"/>
            <a:ext cx="3286180" cy="2300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643570" y="3857628"/>
            <a:ext cx="321471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Опыт: </a:t>
            </a:r>
            <a:r>
              <a:rPr lang="ru-RU" sz="2000" b="1" dirty="0" smtClean="0"/>
              <a:t>«Дождевые облака»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468643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612" y="0"/>
            <a:ext cx="9166611" cy="6925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Опыты эксперименты по экологии.</a:t>
            </a:r>
            <a:endParaRPr lang="ru-RU" sz="3200" b="1" dirty="0"/>
          </a:p>
        </p:txBody>
      </p:sp>
      <p:pic>
        <p:nvPicPr>
          <p:cNvPr id="5" name="Рисунок 4" descr="IMG_5347.jpg"/>
          <p:cNvPicPr>
            <a:picLocks noChangeAspect="1"/>
          </p:cNvPicPr>
          <p:nvPr/>
        </p:nvPicPr>
        <p:blipFill>
          <a:blip r:embed="rId3" cstate="print"/>
          <a:srcRect l="10714" t="1587" r="16667" b="31746"/>
          <a:stretch>
            <a:fillRect/>
          </a:stretch>
        </p:blipFill>
        <p:spPr>
          <a:xfrm>
            <a:off x="107504" y="1142984"/>
            <a:ext cx="2928926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G_5348.jpg"/>
          <p:cNvPicPr>
            <a:picLocks noChangeAspect="1"/>
          </p:cNvPicPr>
          <p:nvPr/>
        </p:nvPicPr>
        <p:blipFill>
          <a:blip r:embed="rId4" cstate="print"/>
          <a:srcRect l="20833" t="7407" r="11111" b="20370"/>
          <a:stretch>
            <a:fillRect/>
          </a:stretch>
        </p:blipFill>
        <p:spPr>
          <a:xfrm>
            <a:off x="5868144" y="1111085"/>
            <a:ext cx="3131840" cy="24926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5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2317" y="4393100"/>
            <a:ext cx="3131840" cy="2348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IMG_5354.jpg"/>
          <p:cNvPicPr>
            <a:picLocks noChangeAspect="1"/>
          </p:cNvPicPr>
          <p:nvPr/>
        </p:nvPicPr>
        <p:blipFill>
          <a:blip r:embed="rId6" cstate="print"/>
          <a:srcRect l="15958" t="8511" r="29786"/>
          <a:stretch>
            <a:fillRect/>
          </a:stretch>
        </p:blipFill>
        <p:spPr>
          <a:xfrm>
            <a:off x="3214678" y="2285992"/>
            <a:ext cx="2428892" cy="3071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IMG_53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465345"/>
            <a:ext cx="2928926" cy="23038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225700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612" y="0"/>
            <a:ext cx="9166611" cy="6925424"/>
          </a:xfrm>
        </p:spPr>
      </p:pic>
      <p:pic>
        <p:nvPicPr>
          <p:cNvPr id="5" name="Рисунок 4" descr="IMG_5367.jpg"/>
          <p:cNvPicPr>
            <a:picLocks noChangeAspect="1"/>
          </p:cNvPicPr>
          <p:nvPr/>
        </p:nvPicPr>
        <p:blipFill>
          <a:blip r:embed="rId3" cstate="print"/>
          <a:srcRect l="15866" t="7692" r="33653" b="19230"/>
          <a:stretch>
            <a:fillRect/>
          </a:stretch>
        </p:blipFill>
        <p:spPr>
          <a:xfrm>
            <a:off x="428596" y="357166"/>
            <a:ext cx="3477903" cy="37760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G_5368.jpg"/>
          <p:cNvPicPr>
            <a:picLocks noChangeAspect="1"/>
          </p:cNvPicPr>
          <p:nvPr/>
        </p:nvPicPr>
        <p:blipFill>
          <a:blip r:embed="rId4" cstate="print"/>
          <a:srcRect l="25000" t="3846" r="18749"/>
          <a:stretch>
            <a:fillRect/>
          </a:stretch>
        </p:blipFill>
        <p:spPr>
          <a:xfrm>
            <a:off x="5626422" y="2714620"/>
            <a:ext cx="3231858" cy="41433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286249" y="285728"/>
            <a:ext cx="435771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То, что в жизни неизвестно- это очень интересно, На весах предметы взвесить Или в воду погрузить!</a:t>
            </a:r>
          </a:p>
          <a:p>
            <a:r>
              <a:rPr lang="ru-RU" dirty="0" smtClean="0"/>
              <a:t>Шарик воздухом наполнить, И магнита свойства вспомнить, Сделать опыт, догадаться,</a:t>
            </a:r>
          </a:p>
          <a:p>
            <a:r>
              <a:rPr lang="ru-RU" dirty="0" smtClean="0"/>
              <a:t>И ответом удивить.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463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Работа детей в лаборатории.</a:t>
            </a:r>
            <a:endParaRPr lang="ru-RU" sz="3600" b="1" dirty="0"/>
          </a:p>
        </p:txBody>
      </p:sp>
      <p:pic>
        <p:nvPicPr>
          <p:cNvPr id="4" name="Содержимое 3" descr="DSC034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952903" cy="29646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65" y="836712"/>
            <a:ext cx="3905277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5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071942"/>
            <a:ext cx="3786214" cy="2625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429388" y="4500570"/>
            <a:ext cx="23574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Опыт с молоком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75999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Экспериментирование с воздухом : «Мы докажем, что воздух существует»</vt:lpstr>
      <vt:lpstr>Экспериментальная деятельность на тему : земля, воздух, вода, огонь.</vt:lpstr>
      <vt:lpstr>Опыт с луком</vt:lpstr>
      <vt:lpstr>Опыты</vt:lpstr>
      <vt:lpstr>Опыты эксперименты по экологии.</vt:lpstr>
      <vt:lpstr>Презентация PowerPoint</vt:lpstr>
      <vt:lpstr>Работа детей в лаборатории.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с воздухом : «Мы докажем, что воздух существует»</dc:title>
  <dc:creator>user</dc:creator>
  <cp:lastModifiedBy>user</cp:lastModifiedBy>
  <cp:revision>1</cp:revision>
  <dcterms:created xsi:type="dcterms:W3CDTF">2017-12-05T01:56:18Z</dcterms:created>
  <dcterms:modified xsi:type="dcterms:W3CDTF">2017-12-05T02:00:20Z</dcterms:modified>
</cp:coreProperties>
</file>